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0EA5-DE04-4C80-AED6-B4DBDB3C55AB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FE23-6275-479B-A1BA-114622278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0EA5-DE04-4C80-AED6-B4DBDB3C55AB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FE23-6275-479B-A1BA-114622278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0EA5-DE04-4C80-AED6-B4DBDB3C55AB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FE23-6275-479B-A1BA-114622278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0EA5-DE04-4C80-AED6-B4DBDB3C55AB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FE23-6275-479B-A1BA-114622278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0EA5-DE04-4C80-AED6-B4DBDB3C55AB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FE23-6275-479B-A1BA-114622278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0EA5-DE04-4C80-AED6-B4DBDB3C55AB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FE23-6275-479B-A1BA-114622278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0EA5-DE04-4C80-AED6-B4DBDB3C55AB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FE23-6275-479B-A1BA-114622278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0EA5-DE04-4C80-AED6-B4DBDB3C55AB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FE23-6275-479B-A1BA-114622278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0EA5-DE04-4C80-AED6-B4DBDB3C55AB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FE23-6275-479B-A1BA-114622278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0EA5-DE04-4C80-AED6-B4DBDB3C55AB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FE23-6275-479B-A1BA-114622278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0EA5-DE04-4C80-AED6-B4DBDB3C55AB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FE23-6275-479B-A1BA-114622278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E0EA5-DE04-4C80-AED6-B4DBDB3C55AB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DFE23-6275-479B-A1BA-114622278C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ephanie\Desktop\IMG_20150410_140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0600" y="-3022601"/>
            <a:ext cx="12268200" cy="16357601"/>
          </a:xfrm>
          <a:prstGeom prst="rect">
            <a:avLst/>
          </a:prstGeom>
          <a:noFill/>
        </p:spPr>
      </p:pic>
      <p:sp>
        <p:nvSpPr>
          <p:cNvPr id="5" name="Smiley Face 4"/>
          <p:cNvSpPr/>
          <p:nvPr/>
        </p:nvSpPr>
        <p:spPr>
          <a:xfrm>
            <a:off x="2514600" y="2209800"/>
            <a:ext cx="685800" cy="68580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4800600" y="1066800"/>
            <a:ext cx="685800" cy="68580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5943600" y="304800"/>
            <a:ext cx="685800" cy="68580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2895600" y="4876800"/>
            <a:ext cx="685800" cy="68580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ephanie\Desktop\IMG_20150410_140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43400" y="0"/>
            <a:ext cx="13487400" cy="17983200"/>
          </a:xfrm>
          <a:prstGeom prst="rect">
            <a:avLst/>
          </a:prstGeom>
          <a:noFill/>
        </p:spPr>
      </p:pic>
      <p:sp>
        <p:nvSpPr>
          <p:cNvPr id="3" name="Smiley Face 2"/>
          <p:cNvSpPr/>
          <p:nvPr/>
        </p:nvSpPr>
        <p:spPr>
          <a:xfrm>
            <a:off x="2971800" y="1905000"/>
            <a:ext cx="1143000" cy="114300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5715000" y="3124200"/>
            <a:ext cx="1143000" cy="114300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152400" y="3048000"/>
            <a:ext cx="1143000" cy="114300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-2133600" y="3886200"/>
            <a:ext cx="1143000" cy="114300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ephanie\Desktop\IMG_20150410_140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5867400"/>
            <a:ext cx="13487400" cy="1798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ephanie\Desktop\IMG_20150410_140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2057400"/>
            <a:ext cx="9753600" cy="13004800"/>
          </a:xfrm>
          <a:prstGeom prst="rect">
            <a:avLst/>
          </a:prstGeom>
          <a:noFill/>
        </p:spPr>
      </p:pic>
      <p:sp>
        <p:nvSpPr>
          <p:cNvPr id="3" name="Smiley Face 2"/>
          <p:cNvSpPr/>
          <p:nvPr/>
        </p:nvSpPr>
        <p:spPr>
          <a:xfrm>
            <a:off x="4724400" y="1219200"/>
            <a:ext cx="685800" cy="68580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Stephanie</dc:creator>
  <cp:lastModifiedBy>Stephanie</cp:lastModifiedBy>
  <cp:revision>2</cp:revision>
  <dcterms:created xsi:type="dcterms:W3CDTF">2015-04-29T17:15:02Z</dcterms:created>
  <dcterms:modified xsi:type="dcterms:W3CDTF">2015-04-29T17:24:47Z</dcterms:modified>
</cp:coreProperties>
</file>